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D"/>
    <a:srgbClr val="C7EAFB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55" autoAdjust="0"/>
    <p:restoredTop sz="9466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5A8A-51DB-4EC6-8070-DEA7346D0C1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2BFAC-B7F0-456C-B741-D8FBD40C95E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2F5F5-A515-4C9B-98A3-53E6EA5634A5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2582-17DA-43D6-BB60-54BFECE090F0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40B9A9C4-F50A-4A7E-9D60-6DB6D3B2D544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638800"/>
            <a:ext cx="7772400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Jesus Interacted With Men and Women by Life and Word—and in So Doing, Revealed What God Was Like, Thus Proving Satan Wrong</a:t>
            </a:r>
            <a:br>
              <a:rPr lang="en-US" sz="2800" dirty="0" smtClean="0"/>
            </a:br>
            <a:r>
              <a:rPr lang="en-US" sz="2800" dirty="0" smtClean="0"/>
              <a:t>Part 1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do you think God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prepares men and women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today for His service?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251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can we learn about the interaction of our physical, mental, and spiritual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dimensions from the healing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the leper and the paralytic?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263-271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dealing with the Pharisees, what great lessons about the character of God and the kind of people who will be in His eternal kingdom was Jesus teaching?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275, 276, 278-280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was one of Christ’s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chief goals in regard to the importance of the Sabbath?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283, 284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did Jesus choose fallen human beings to be His representatives after 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returned to heaven?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296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did Jesus use His sermon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on the mount to right wrong conceptions of Himself and present the principles of His kingdom </a:t>
            </a:r>
            <a:r>
              <a:rPr lang="en-US" smtClean="0"/>
              <a:t>that describe </a:t>
            </a:r>
            <a:r>
              <a:rPr lang="en-US" dirty="0" smtClean="0"/>
              <a:t>His faithful believers?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299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continues to be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mind-set that opens 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person’s understanding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to the truth about God?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139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did our Lord’s earthly walk identify with the walk believers should enjoy—no exemptions from any weaknesses, no special access to help that we can not access?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147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can we learn about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God’s humility in Jesus being willing to discuss salvation with Nicodemus, a religious leader?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168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Christ’s tactful, gracious conversation with the woman at Jacob’s well, how did He emphasize the purpose of the gospel, again proving Satan wrong with his charge that God was unreasonable?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189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welcome message did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Jesus give all His followers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when He healed the paralytic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at the Bethesda pool?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203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were some of the hellish doubts that swept over John the Baptist’s weary mind, and what was his only defense in keeping himself from utter depression?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214-216, 220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can we learn about the compassion and fairness of God when we see how He looks upon human beings, wherever they are born, however they are schooled?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239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do we learn about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God when we note how 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picks and trains His disciples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and future leaders?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246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756</Words>
  <Application>Microsoft Office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Jesus Interacted With Men and Women by Life and Word—and in So Doing, Revealed What God Was Like, Thus Proving Satan Wrong Part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37</cp:revision>
  <dcterms:created xsi:type="dcterms:W3CDTF">2012-01-02T16:47:39Z</dcterms:created>
  <dcterms:modified xsi:type="dcterms:W3CDTF">2012-01-05T20:30:34Z</dcterms:modified>
</cp:coreProperties>
</file>